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3" r:id="rId13"/>
    <p:sldId id="294" r:id="rId14"/>
    <p:sldId id="295" r:id="rId15"/>
    <p:sldId id="29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pos="7265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27E"/>
    <a:srgbClr val="3AC4C4"/>
    <a:srgbClr val="5F7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0813" autoAdjust="0"/>
  </p:normalViewPr>
  <p:slideViewPr>
    <p:cSldViewPr snapToGrid="0" showGuides="1">
      <p:cViewPr varScale="1">
        <p:scale>
          <a:sx n="55" d="100"/>
          <a:sy n="55" d="100"/>
        </p:scale>
        <p:origin x="-2144" y="-104"/>
      </p:cViewPr>
      <p:guideLst>
        <p:guide orient="horz" pos="2137"/>
        <p:guide pos="461"/>
        <p:guide pos="72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47527-3078-48BB-8331-5379F29FB7CA}" type="datetimeFigureOut">
              <a:rPr lang="en-US" smtClean="0"/>
              <a:t>11/22/14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AA623-90CA-4C57-9019-00683544E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3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 by utilizing the Academic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4AA623-90CA-4C57-9019-00683544E4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524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751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2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399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484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56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85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01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12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9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30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00ACF-978F-4EAD-915D-9F5EF2B90E50}" type="datetimeFigureOut">
              <a:rPr lang="zh-CN" altLang="en-US" smtClean="0"/>
              <a:t>11/22/14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FA709-3FB6-448F-A190-60584CAC9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92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06436" y="970558"/>
            <a:ext cx="10432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Broadway BT" panose="04040905080B02020502" pitchFamily="82" charset="0"/>
              </a:rPr>
              <a:t>5 Swipe Bob</a:t>
            </a:r>
            <a:endParaRPr lang="zh-CN" altLang="en-US" sz="8000" dirty="0">
              <a:solidFill>
                <a:schemeClr val="bg1"/>
              </a:solidFill>
              <a:latin typeface="Broadway BT" panose="04040905080B020205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999" y="3163455"/>
            <a:ext cx="9698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Our Bob discovering Albert on its NYU Global Network</a:t>
            </a: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Understanding &amp; Data Visualizing the Diversity of Choices on Albert available in the Global NYU community.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Utilizing: </a:t>
            </a: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cademic data set.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76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3902363" y="1025237"/>
            <a:ext cx="4156364" cy="4803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4054763" y="1177637"/>
            <a:ext cx="4156364" cy="48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3902363" y="1025237"/>
            <a:ext cx="4156364" cy="4803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4054763" y="1177637"/>
            <a:ext cx="4156364" cy="48037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12" y="669636"/>
            <a:ext cx="250126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3902363" y="1025237"/>
            <a:ext cx="4156364" cy="4803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4054763" y="1177637"/>
            <a:ext cx="4156364" cy="48037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12" y="669636"/>
            <a:ext cx="2501260" cy="151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486" y="531090"/>
            <a:ext cx="2557788" cy="1697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581" y="1567872"/>
            <a:ext cx="2260600" cy="15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3902363" y="1025237"/>
            <a:ext cx="4156364" cy="4803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4054763" y="1177637"/>
            <a:ext cx="4156364" cy="48037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12" y="669636"/>
            <a:ext cx="2501260" cy="151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486" y="531090"/>
            <a:ext cx="2557788" cy="1697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581" y="1567872"/>
            <a:ext cx="2260600" cy="1504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1" y="3611190"/>
            <a:ext cx="2938318" cy="2373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273" y="5105834"/>
            <a:ext cx="2632362" cy="17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7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3902363" y="1025237"/>
            <a:ext cx="4156364" cy="4803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8598" b="41217"/>
          <a:stretch/>
        </p:blipFill>
        <p:spPr>
          <a:xfrm>
            <a:off x="4054763" y="1177637"/>
            <a:ext cx="4156364" cy="48037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12" y="669636"/>
            <a:ext cx="2501260" cy="151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486" y="531090"/>
            <a:ext cx="2557788" cy="1697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581" y="1567872"/>
            <a:ext cx="2260600" cy="1504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91" y="3611190"/>
            <a:ext cx="2938318" cy="2373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273" y="5105834"/>
            <a:ext cx="2632362" cy="17521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5273" y="3804997"/>
            <a:ext cx="2996045" cy="272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7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90" y="282470"/>
            <a:ext cx="2355274" cy="2498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363" y="311727"/>
            <a:ext cx="2412999" cy="2412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2" y="3625276"/>
            <a:ext cx="2147451" cy="2147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77090" y="2747818"/>
            <a:ext cx="67259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Arial Black"/>
                <a:cs typeface="Arial Black"/>
              </a:rPr>
              <a:t>Sumit Gupta, </a:t>
            </a:r>
            <a:r>
              <a:rPr lang="en-US" sz="1700" dirty="0">
                <a:solidFill>
                  <a:srgbClr val="FFFFFF"/>
                </a:solidFill>
                <a:latin typeface="Arial Black"/>
                <a:cs typeface="Arial Black"/>
              </a:rPr>
              <a:t>NYU SPS, </a:t>
            </a:r>
            <a:r>
              <a:rPr lang="en-US" sz="1700" dirty="0">
                <a:solidFill>
                  <a:srgbClr val="FFFFFF"/>
                </a:solidFill>
                <a:latin typeface="Arial Black"/>
                <a:cs typeface="Arial Black"/>
              </a:rPr>
              <a:t>2015</a:t>
            </a:r>
          </a:p>
          <a:p>
            <a:pPr algn="ctr"/>
            <a:r>
              <a:rPr lang="en-US" sz="1700" dirty="0">
                <a:solidFill>
                  <a:srgbClr val="FFFFFF"/>
                </a:solidFill>
                <a:latin typeface="Arial Black"/>
                <a:cs typeface="Arial Black"/>
              </a:rPr>
              <a:t>Masters of Science, Management Information Systems</a:t>
            </a:r>
            <a:endParaRPr lang="en-US" sz="17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0727" y="2828744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7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Devika</a:t>
            </a:r>
            <a:r>
              <a:rPr lang="en-US" sz="1700" dirty="0" smtClean="0">
                <a:solidFill>
                  <a:srgbClr val="FFFFFF"/>
                </a:solidFill>
                <a:latin typeface="Arial Black"/>
                <a:cs typeface="Arial Black"/>
              </a:rPr>
              <a:t>, NYU School of Engineering, 2015</a:t>
            </a:r>
            <a:endParaRPr lang="en-US" sz="1700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algn="ctr"/>
            <a:r>
              <a:rPr lang="en-US" sz="1700" dirty="0">
                <a:solidFill>
                  <a:srgbClr val="FFFFFF"/>
                </a:solidFill>
                <a:latin typeface="Arial Black"/>
                <a:cs typeface="Arial Black"/>
              </a:rPr>
              <a:t>Masters of Science, </a:t>
            </a:r>
            <a:r>
              <a:rPr lang="en-US" sz="1700" dirty="0" smtClean="0">
                <a:solidFill>
                  <a:srgbClr val="FFFFFF"/>
                </a:solidFill>
                <a:latin typeface="Arial Black"/>
                <a:cs typeface="Arial Black"/>
              </a:rPr>
              <a:t>Computer Science</a:t>
            </a:r>
            <a:endParaRPr lang="en-US" sz="17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273" y="3722831"/>
            <a:ext cx="2610044" cy="19575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0909" y="57151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Arial Black"/>
                <a:cs typeface="Arial Black"/>
              </a:rPr>
              <a:t>Kekin</a:t>
            </a:r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 Black"/>
                <a:cs typeface="Arial Black"/>
              </a:rPr>
              <a:t>Ke</a:t>
            </a:r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>, NYU School of Engineering, 2014</a:t>
            </a:r>
            <a:endParaRPr lang="en-US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Arial Black"/>
                <a:cs typeface="Arial Black"/>
              </a:rPr>
              <a:t>Masters of Science, </a:t>
            </a:r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>Telecommunication</a:t>
            </a:r>
            <a:endParaRPr lang="en-US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58536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Arial Black"/>
                <a:cs typeface="Arial Black"/>
              </a:rPr>
              <a:t>Rakesh</a:t>
            </a:r>
            <a:r>
              <a:rPr lang="en-US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rial Black"/>
                <a:cs typeface="Arial Black"/>
              </a:rPr>
              <a:t>Shukla</a:t>
            </a:r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>, NYU School of Engineering, 2016</a:t>
            </a:r>
            <a:endParaRPr lang="en-US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Arial Black"/>
                <a:cs typeface="Arial Black"/>
              </a:rPr>
              <a:t>Masters of Science, </a:t>
            </a:r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>Computer Engineering</a:t>
            </a:r>
            <a:endParaRPr lang="en-US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1668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18" y="1824375"/>
            <a:ext cx="7643090" cy="35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26" y="992910"/>
            <a:ext cx="6203756" cy="46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923" y="1362363"/>
            <a:ext cx="6528580" cy="43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455" y="1397001"/>
            <a:ext cx="4087089" cy="40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675240"/>
            <a:ext cx="6316108" cy="546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875"/>
          <a:stretch/>
        </p:blipFill>
        <p:spPr>
          <a:xfrm>
            <a:off x="2542715" y="669636"/>
            <a:ext cx="7197552" cy="53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1320800"/>
            <a:ext cx="6819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587</Words>
  <Application>Microsoft Macintosh PowerPoint</Application>
  <PresentationFormat>Custom</PresentationFormat>
  <Paragraphs>59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jc</dc:creator>
  <cp:lastModifiedBy>Sumit Gupta</cp:lastModifiedBy>
  <cp:revision>56</cp:revision>
  <dcterms:created xsi:type="dcterms:W3CDTF">2014-03-14T09:07:30Z</dcterms:created>
  <dcterms:modified xsi:type="dcterms:W3CDTF">2014-11-22T12:05:58Z</dcterms:modified>
</cp:coreProperties>
</file>